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7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The 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9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Beautiful &amp; Amazing Things God Has Created For Us To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8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6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1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6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8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Prayer Of Thanksgiving For My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96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27</TotalTime>
  <Words>26</Words>
  <Application>Microsoft Macintosh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The Eye</vt:lpstr>
      <vt:lpstr>Diagram Of The Eye</vt:lpstr>
      <vt:lpstr>Some Beautiful &amp; Amazing Things God Has Created For Us To See</vt:lpstr>
      <vt:lpstr>PowerPoint Presentation</vt:lpstr>
      <vt:lpstr>PowerPoint Presentation</vt:lpstr>
      <vt:lpstr>PowerPoint Presentation</vt:lpstr>
      <vt:lpstr>PowerPoint Presentation</vt:lpstr>
      <vt:lpstr>A Prayer Of Thanksgiving For My Eyes</vt:lpstr>
    </vt:vector>
  </TitlesOfParts>
  <Company>St. Anthony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Eye</dc:title>
  <dc:creator>Elaine McNutt</dc:creator>
  <cp:lastModifiedBy>Elaine McNutt</cp:lastModifiedBy>
  <cp:revision>3</cp:revision>
  <dcterms:created xsi:type="dcterms:W3CDTF">2015-11-09T05:05:05Z</dcterms:created>
  <dcterms:modified xsi:type="dcterms:W3CDTF">2015-11-09T05:32:15Z</dcterms:modified>
</cp:coreProperties>
</file>